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848D8E-89A8-427E-BA5B-29C09AB0CE15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F0C3E-48B2-4119-9C19-47BB633B58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848D8E-89A8-427E-BA5B-29C09AB0CE15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F0C3E-48B2-4119-9C19-47BB633B58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848D8E-89A8-427E-BA5B-29C09AB0CE15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F0C3E-48B2-4119-9C19-47BB633B582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848D8E-89A8-427E-BA5B-29C09AB0CE15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F0C3E-48B2-4119-9C19-47BB633B58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848D8E-89A8-427E-BA5B-29C09AB0CE15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F0C3E-48B2-4119-9C19-47BB633B58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848D8E-89A8-427E-BA5B-29C09AB0CE15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F0C3E-48B2-4119-9C19-47BB633B58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848D8E-89A8-427E-BA5B-29C09AB0CE15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F0C3E-48B2-4119-9C19-47BB633B582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848D8E-89A8-427E-BA5B-29C09AB0CE15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F0C3E-48B2-4119-9C19-47BB633B58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848D8E-89A8-427E-BA5B-29C09AB0CE15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F0C3E-48B2-4119-9C19-47BB633B58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848D8E-89A8-427E-BA5B-29C09AB0CE15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F0C3E-48B2-4119-9C19-47BB633B58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848D8E-89A8-427E-BA5B-29C09AB0CE15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F0C3E-48B2-4119-9C19-47BB633B58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6848D8E-89A8-427E-BA5B-29C09AB0CE15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7EF0C3E-48B2-4119-9C19-47BB633B582B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Устный счет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331640" y="1052736"/>
            <a:ext cx="788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№1 </a:t>
            </a:r>
            <a:endParaRPr lang="ru-RU" sz="2400" b="1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691680" y="2069847"/>
            <a:ext cx="568863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25</a:t>
            </a:r>
            <a:r>
              <a:rPr kumimoji="0" lang="ru-RU" sz="3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                     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3,5</a:t>
            </a:r>
            <a:r>
              <a:rPr kumimoji="0" lang="ru-RU" sz="3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45</a:t>
            </a:r>
            <a:r>
              <a:rPr kumimoji="0" lang="ru-RU" sz="3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5,5</a:t>
            </a:r>
            <a:r>
              <a:rPr kumimoji="0" lang="ru-RU" sz="3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65</a:t>
            </a:r>
            <a:r>
              <a:rPr kumimoji="0" lang="ru-RU" sz="3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7,5</a:t>
            </a:r>
            <a:r>
              <a:rPr kumimoji="0" lang="ru-RU" sz="3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15</a:t>
            </a:r>
            <a:r>
              <a:rPr kumimoji="0" lang="ru-RU" sz="3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0,15</a:t>
            </a:r>
            <a:r>
              <a:rPr kumimoji="0" lang="ru-RU" sz="3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85</a:t>
            </a:r>
            <a:r>
              <a:rPr kumimoji="0" lang="ru-RU" sz="3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0,45</a:t>
            </a:r>
            <a:r>
              <a:rPr kumimoji="0" lang="ru-RU" sz="3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548680"/>
            <a:ext cx="788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№2 </a:t>
            </a:r>
            <a:endParaRPr lang="ru-RU" sz="2400" b="1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 l="18023" b="31325"/>
          <a:stretch>
            <a:fillRect/>
          </a:stretch>
        </p:blipFill>
        <p:spPr bwMode="auto">
          <a:xfrm>
            <a:off x="1187624" y="1412776"/>
            <a:ext cx="324036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412776"/>
            <a:ext cx="374441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Проверка</a:t>
            </a:r>
            <a:endParaRPr lang="ru-RU" b="1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547664" y="1916832"/>
            <a:ext cx="6264696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 1                      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г) р</a:t>
            </a:r>
            <a:r>
              <a:rPr kumimoji="0" lang="ru-RU" sz="4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  b</a:t>
            </a:r>
            <a:r>
              <a:rPr kumimoji="0" lang="ru-RU" sz="4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у</a:t>
            </a:r>
            <a:r>
              <a:rPr kumimoji="0" lang="ru-RU" sz="4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в)  2m                   е)  у</a:t>
            </a:r>
            <a:r>
              <a:rPr kumimoji="0" lang="ru-RU" sz="4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12776"/>
            <a:ext cx="763284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Домашнее задание </a:t>
            </a:r>
            <a:endParaRPr lang="ru-RU" b="1" dirty="0"/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547664" y="2256547"/>
            <a:ext cx="597666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п.6.3  №368в-д, №369гд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№373 по желанию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</TotalTime>
  <Words>50</Words>
  <Application>Microsoft Office PowerPoint</Application>
  <PresentationFormat>Экран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Солнцестояние</vt:lpstr>
      <vt:lpstr>Устный счет</vt:lpstr>
      <vt:lpstr>Слайд 2</vt:lpstr>
      <vt:lpstr>Проверка</vt:lpstr>
      <vt:lpstr>Слайд 4</vt:lpstr>
      <vt:lpstr>Домашнее задание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Устный счет</dc:title>
  <dc:creator>User</dc:creator>
  <cp:lastModifiedBy>User</cp:lastModifiedBy>
  <cp:revision>1</cp:revision>
  <dcterms:created xsi:type="dcterms:W3CDTF">2017-09-15T17:57:28Z</dcterms:created>
  <dcterms:modified xsi:type="dcterms:W3CDTF">2017-09-15T18:06:56Z</dcterms:modified>
</cp:coreProperties>
</file>